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99A748-8DAC-45BE-BCD0-37529492824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DDAA53-0F79-4CB7-9ACA-16DD2B83A59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(Top panel) Representative Western blot for iNOS. Western blots for iNOS, performed with equal protein loading between animals (40 μg/lane), showed strong bands at ≈130 000 (arrow) in samples from stunned myocardium (lanes 1–3) and in the positive control (lane 7). Weak bands were seen for samples from the sham controls (lanes 4–5) and for the internal controls (lane 6, corresponding internal control for lane 3). Homogenate from cytokine activated mouse macrophages acted as a positive control. Each lane contains homogenate from a different animal except for paired internal control. (Bottom panel) Densitometric analysis of protein bands from Western blots incubated with iNOS antibody demonstrates a significant difference in the concentration of iNOS protein in samples from stunned vs. internal and sham control tissue. Data are in arbitrary units and expressed as mean±S.E.M.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1999,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52064D-53A1-43D9-8188-DC7AF0042DC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99)00149-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43, Issue 3, August 1999, Pages 685–697, </a:t>
            </a:r>
            <a:r>
              <a:rPr lang="en-US" altLang="en-US" sz="1000">
                <a:solidFill>
                  <a:srgbClr val="333333"/>
                </a:solidFill>
                <a:hlinkClick r:id="rId3"/>
              </a:rPr>
              <a:t>https://doi.org/10.1016/S0008-6363(99)00149-2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(Top panel) Representative Western blot for iNOS. Western blots for iNOS, performed with equal protein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(Top panel) Representative Western blot for iNOS. Western blots for iNOS, performed with equal protein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2024-04-26T06:11:02Z</dcterms:modified>
</cp:coreProperties>
</file>