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4BDBAD-0A38-4A53-8193-FE42F20340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64392-C8DB-4576-8AF1-B314305894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Intracerebral BDNF and VIP induce a repair of the excitotoxic white matter lesion. All drugs indicated on the x-axis were injected intracerebrally concomitantly with ibotenate injection on P5. (A) Mean length of the ibotenate-induced white matter lesion in the fronto-parietal axis ± SEM at different times (indicated on the x-axis) after drug injections. (B) Density of GFAP-positive cells at the site of ibotenate injection in the white matter at different times after drug injections. (C) Density of lectin-positive cells at the site of ibotenate injection in the white matter at different times after drug injections. A Group × Age interaction (ANOVA) was significant in the three sets of experiments (P &lt; 0.0001). Asterisks indicate statistically significant difference from ibotenate-PBS-treated animals in contrasts; *P &lt; 0.05, **P &lt; 0.01,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F7A69-776F-4856-A55E-8A2B0E9A13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250–261,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Intracerebral BDNF and VIP induce a repair of the excitotoxic white matter lesion. All drugs indicated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Intracerebral BDNF and VIP induce a repair of the excitotoxic white matter lesion. All drugs indicated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2024-04-26T03:38:10Z</dcterms:modified>
</cp:coreProperties>
</file>