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CF948-0A3F-4503-9E70-D129C7EED5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F341F-7FFA-429F-97BC-752BBF6D58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involved in regulated decisions. Downregulated decisions (A) were calculated as the regions more active for unfair accepted offers, and returned predominantly the left superior and MFG. Upregulated decisions (B) were calculated as the regions more active for unfair rejected offers, and returned primarily the left IFG.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1F44E-0087-4B66-B923-E2FB3ED89C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involved in regulated decisions. Downregulated decisions (A) were calculated as the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Brain regions involved in regulated decisions. Downregulated decisions (A) were calculated as the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2024-04-26T15:29:51Z</dcterms:modified>
</cp:coreProperties>
</file>