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092C4-D7A6-4505-9000-A90A5A9144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3377CF-5771-417F-B4F0-6D35373F66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2176F-CD5D-4524-95CE-0F644EC290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2024-04-27T02:16:19Z</dcterms:modified>
</cp:coreProperties>
</file>