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C7129-AE9E-45D5-8A5A-157130FA91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7258B0-2F6C-4BEF-B981-A583BE7998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VMR to CRD after chronic TBS to MT and effects of NR2B receptor antagonist and CaMKII inhibitor. (A) Representative EMG recordings to graded CRDs (20, 40, 60, and 80 mmHg) in normal rats pre- and postchronic TBS at MT, and after administration of NR2B receptor antagonist Ro 25-6981 or CaMKII inhibitor Ant-CaMKII Ntide. (B) EMG mean amplitudes (AUC) in response to graded CRDs (20, 40, 60, and 80 mmHg) were significantly increased after chronic TBS at MT, which could be reduced by application of either Ro 25-6981 or Ant- CaMKII Ntide. Results are presented as mean ± SEM. Statistical significance was determined by 2-way ANOVA, followed by multiple comparisons adjusted by the Bonferroni's test,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5256A-E7E6-4AD4-AA47-2C46054DD9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859–868, </a:t>
            </a:r>
            <a:r>
              <a:rPr lang="en-US" altLang="en-US" sz="1000">
                <a:solidFill>
                  <a:srgbClr val="333333"/>
                </a:solidFill>
                <a:hlinkClick r:id="rId3"/>
              </a:rPr>
              <a:t>https://doi.org/10.1093/cercor/bht273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VMR to CRD after chronic TBS to MT and effects of NR2B receptor antagonist and CaMKII inhibitor.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VMR to CRD after chronic TBS to MT and effects of NR2B receptor antagonist and CaMKII inhibitor.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2024-04-26T04:25:19Z</dcterms:modified>
</cp:coreProperties>
</file>