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83A66-C5C6-4E38-8ACC-673AD1BD87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494F9-C6FD-4999-9278-148941D1F7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Familial FTD + MND cases. Numbers are age of death or current age. Arrows indicate index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F7E36-11DA-4F1C-9331-856D84C20C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staining with anti-ubiquitin and TDP-43 antibody of neuronal cytoplasmatic inclusions in the granular cells of the dentate gyrus was seen in the hippocampus in all cases with ubiquitin (A) and TDP-43 (B). NCI in the neocortex with ubiquitin (C) and TDP43 (D) and (skein-like) inclusions were seen in all spinal cords with both ubiquitin (E) and TDP-43 (F). Scale bar = 100 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F7E36-11DA-4F1C-9331-856D84C20C2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Ub-positive neuronal cytoplasmatic inclusions were found in the caudatus (A) and the glial cells stained positive with TDP-43 (B). Lentiform or cat-eye shaped NII in the dentate gyrus (C) and neocortex (D) also stained positive with TDP-43. Scale bar = 100 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F7E36-11DA-4F1C-9331-856D84C20C2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m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m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1375–1385,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Familial FTD + MND cases. Numbers are age of death or current age. Arrows indicate index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63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1375–1385,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Positive staining with anti-ubiquitin and TDP-43 antibody of neuronal cytoplasmatic inclusions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08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1375–1385,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Ub-positive neuronal cytoplasmatic inclusions were found in the caudatus (A) and the glial cells 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Familial FTD + MND cases. Numbers are age of death or current age. Arrows indicate index patients.
</vt:lpstr>
      <vt:lpstr>Fig. 2 Positive staining with anti-ubiquitin and TDP-43 antibody of neuronal cytoplasmatic inclusions in the ...</vt:lpstr>
      <vt:lpstr>Fig. 3 Ub-positive neuronal cytoplasmatic inclusions were found in the caudatus (A) and the glial cells 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2024-04-27T04:05:42Z</dcterms:modified>
</cp:coreProperties>
</file>