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2D5F1-59EA-47F9-B3EC-66F02D007B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08192-D82C-4C38-8F8B-62B2AEBA80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D498E-63CE-4456-A8A9-EB0FB3CD1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2024-04-26T13:57:54Z</dcterms:modified>
</cp:coreProperties>
</file>