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AAC10-7CAE-436D-AD3D-0158A3A73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58EAD-FD03-417E-B058-A0ED5B868D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California locations of sampling sites in Sacramento and Yolo Counties, Sacramento Valley, Kern County, San Joaquin Valley, and Coachella Valley, Riverside County.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Virus activity at study sites in Coachella Valley, 1996–1998.(A) Cx. tarsalis females per trap-night (n=25 traps),number of pools tested for virus infection and number of isolations of WEE per month. (B) Number of seroconversions to WEE and SLE at flocks near bird collection sites. (C) Number of birds tested and percent positive for WEE and SLE antibodies per month.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Temporal changes in age structure (number of AHY and HY birds tested per month) and percent positive for WEE antibodies in Coachella Valley during 1996–1998. (A) COGD, common ground dove. (B) GAMB, Gambel's quail. (C) HOFI, house finch. (D) HOSP, house sparrow.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Virus activity at study areas in southern San Joaquin Valley, 1997–1998. (A) Cx. tarsalis females per trap-night (n = 15 traps), number of pools tested for virus infection and number of isolations of WEE per month, regional Kern MVCD data combined with special collections. (B) Number of seroconversions to WEE at flocks near bird collection sites. (C) Number of birds tested and percent positive for WEE antibodies per month.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Temporal changes in age structure (number of AHY and HY birds tested per month) and percent positive for WEE antibodies in the San Joaquin Valley during 1997–1998. (A) CAQA, California quail at the Kern River. (B) HOFI, house finches at the Tracy Ranch.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Virus activity at study areas in Sacramento County, 1997–1998. (A) Cx. tarsalis females per trap-night (n=15 traps), number of pools tested for virus infection and number of isolations of WEE per month. (B) Number of seroconversions to WEE at flocks near bird collection sites. (C) Number of birds tested and percent seroprevalence for WEE per month.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Percent wild bird seroprevalence plotted as a function of the number of sentinel chicken seroconversions to WEE at each site in Coachella and San Joaquin valleys during 1996–1998.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493B5-9BDB-42EB-8E51-06A8C2AAE52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03/0022-2585-37.4.507"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California locations of sampling sites in Sacramento and Yolo Counties, Sacramento Valley, Kern County, San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56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Virus activity at study sites in Coachella Valley, 1996–1998.(A) Cx. tarsalis females per trap-night (n=25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66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Temporal changes in age structure (number of AHY and HY birds tested per month) and percent positive for WEE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5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Virus activity at study areas in southern San Joaquin Valley, 1997–1998. (A) Cx. tarsalis females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90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Temporal changes in age structure (number of AHY and HY birds tested per month) and percent positive for WEE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96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Virus activity at study areas in Sacramento County, 1997–1998. (A) Cx. tarsalis females per trap-night (n=15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909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37, Issue 4, 1 July 2000, Pages 507–527, </a:t>
            </a:r>
            <a:r>
              <a:rPr lang="en-US" altLang="en-US" sz="1000">
                <a:solidFill>
                  <a:srgbClr val="333333"/>
                </a:solidFill>
                <a:hlinkClick r:id="rId3"/>
              </a:rPr>
              <a:t>https://doi.org/10.1603/0022-2585-37.4.507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Percent wild bird seroprevalence plotted as a function of the number of sentinel chicken seroconversions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753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California locations of sampling sites in Sacramento and Yolo Counties, Sacramento Valley, Kern County, San ...</vt:lpstr>
      <vt:lpstr>Fig. 2 Virus activity at study sites in Coachella Valley, 1996–1998.(A) Cx. tarsalis females per trap-night (n=25 ...</vt:lpstr>
      <vt:lpstr>Fig. 3 Temporal changes in age structure (number of AHY and HY birds tested per month) and percent positive for WEE ...</vt:lpstr>
      <vt:lpstr>Fig. 4 Virus activity at study areas in southern San Joaquin Valley, 1997–1998. (A) Cx. tarsalis females per ...</vt:lpstr>
      <vt:lpstr>Fig. 5 Temporal changes in age structure (number of AHY and HY birds tested per month) and percent positive for WEE ...</vt:lpstr>
      <vt:lpstr>Fig. 6 Virus activity at study areas in Sacramento County, 1997–1998. (A) Cx. tarsalis females per trap-night (n=15 ...</vt:lpstr>
      <vt:lpstr>Fig. 7 Percent wild bird seroprevalence plotted as a function of the number of sentinel chicken seroconversions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2024-04-26T03:10:10Z</dcterms:modified>
</cp:coreProperties>
</file>