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FD3C6-5B81-4DCA-AB2C-CC53A1EB28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11FD3-E6A4-4B4D-95F3-22A4DF2B03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Split-screen view of read alignments from a glioblastoma multiforme tumor sample and matched normal, displaying regions of chromosomes 1 and 6. In this example, alignments whose mate pairs are mapped to unexpected locations are color-coded by the chromosome of the mate; other alignments are displayed in light gray. The brown alignments on the left panel and purple alignments on the right are matepairs, indicating a fusion between these loci. There is no evidence of this rearrangement in the matched normal.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BC59B-4A69-4ADA-A594-BFFEC462F5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s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2013, Pages 178–192,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https://doi.org/10.1093/bib/bbs017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8: </a:t>
            </a:r>
            <a:r>
              <a:rPr lang="en-US" altLang="en-US" b="0"/>
              <a:t>Split-screen view of read alignments from a glioblastoma multiforme tumor sample and matched normal,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8: Split-screen view of read alignments from a glioblastoma multiforme tumor sample and matched normal,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2024-04-26T06:17:40Z</dcterms:modified>
</cp:coreProperties>
</file>