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7ACAB-A491-4D65-B2EB-C92F24A122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CFE2D7-A2E9-44E1-BCCE-502299E980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  Temperature‐sensitive DNA synthesis in the Staphylococcus aureus dnaA8822 mutant. Luria–Bertani medium (5 mL) containing 50 μg mL−1 thymine and [3H]thymine or [35S]methionine was inoculated with exponentially growing NM1003 or NM1004 (dnaA8822) cells (50 μL) cultured in the same radiolabeled medium and grown at 30°C until OD600 nm=0.08. Cultures were shifted to 43°C (closed symbols) or continued at 30°C (open symbols), followed by incubation for the indicated time. Incorporation of [3H]thymine (squares) or [35S]methionine (circles) into acid‐insoluble fractions was measured. Incorporation at each time point is expressed as a ratio of incorporation at time 0. Data are representative of more than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D51FF-78DD-46C2-89C5-2D87EA84D90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  Defects in the initiation step of chromosomal replication and in its synchronous regulation in the Staphylococcus aureus dnaA8822 mutant. Exponentially growing NM1001 (b, d, f, and h) and NM1002 (dnaA8822) cells (a, c, e, and g) at 30°C in Luria–Bertani medium (OD600 nm=0.15) were sampled for flow cytometry directly (a and b), after the addition of rifampicin (Rfp) and cephalexin (Cex) followed by incubation at 30°C for 1 h (c and d), after the addition of cephalexin and incubation at 43°C for 1 h (e and f), or after the incubation at 43°C for 1 h (g and h). Harvested cells were fixed, stained with SYTOX green, and analyzed for chromosome content using a FACSCaliber. Data are representative of more than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D51FF-78DD-46C2-89C5-2D87EA84D90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  Chlorpromazine sensitivity of the Staphylococcus aureus dnaA8822 mutant. Freshly prepared full growths of wild‐type NM1001 (closed circle) and NM1002 (dnaA8822; open circle) cells were serially diluted, plated on Luria–Bertani medium containing 0–0.2 mM chlorpromazine, and incubated for 20 h at the semipermissive temperature of 37°C. Colony numbers were counted and represented as the ratio compared with colony numbers at 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D51FF-78DD-46C2-89C5-2D87EA84D90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  Decreased amount of DnaA in the Staphylococcus aureus dnaA8822 mutant cells. Exponentially growing NM1001 and NM1002 (dnaA8822) cells at 30°C in Luria–Bertani medium (OD600 nm=0.3) were sampled for counting viable cell number and for Western blotting. Whole cell extracts from 108 cells or purified S. aureus DnaA were loaded. Data are representative of more than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D51FF-78DD-46C2-89C5-2D87EA84D90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5.00012.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5.00012.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5.00012.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5.00012.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254, Issue 1, January 2006, Pages 19–26, </a:t>
            </a:r>
            <a:r>
              <a:rPr lang="en-US" altLang="en-US" sz="1000">
                <a:solidFill>
                  <a:srgbClr val="333333"/>
                </a:solidFill>
                <a:hlinkClick r:id="rId3"/>
              </a:rPr>
              <a:t>https://doi.org/10.1111/j.1574-6968.2005.00012.x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Temperature‐sensitive DNA synthesis in the Staphylococcus aureus dnaA8822 mutant. Luria–Bertani medium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24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254, Issue 1, January 2006, Pages 19–26, </a:t>
            </a:r>
            <a:r>
              <a:rPr lang="en-US" altLang="en-US" sz="1000">
                <a:solidFill>
                  <a:srgbClr val="333333"/>
                </a:solidFill>
                <a:hlinkClick r:id="rId3"/>
              </a:rPr>
              <a:t>https://doi.org/10.1111/j.1574-6968.2005.00012.x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Defects in the initiation step of chromosomal replication and in its synchronous regulation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381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254, Issue 1, January 2006, Pages 19–26, </a:t>
            </a:r>
            <a:r>
              <a:rPr lang="en-US" altLang="en-US" sz="1000">
                <a:solidFill>
                  <a:srgbClr val="333333"/>
                </a:solidFill>
                <a:hlinkClick r:id="rId3"/>
              </a:rPr>
              <a:t>https://doi.org/10.1111/j.1574-6968.2005.00012.x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Chlorpromazine sensitivity of the Staphylococcus aureus dnaA8822 mutant. Freshly prepared full growths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19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254, Issue 1, January 2006, Pages 19–26, </a:t>
            </a:r>
            <a:r>
              <a:rPr lang="en-US" altLang="en-US" sz="1000">
                <a:solidFill>
                  <a:srgbClr val="333333"/>
                </a:solidFill>
                <a:hlinkClick r:id="rId3"/>
              </a:rPr>
              <a:t>https://doi.org/10.1111/j.1574-6968.2005.00012.x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Decreased amount of DnaA in the Staphylococcus aureus dnaA8822 mutant cells. Exponentially growing NM1001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932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Temperature‐sensitive DNA synthesis in the Staphylococcus aureus dnaA8822 mutant. Luria–Bertani medium ...</vt:lpstr>
      <vt:lpstr>2 Defects in the initiation step of chromosomal replication and in its synchronous regulation in the ...</vt:lpstr>
      <vt:lpstr>3 Chlorpromazine sensitivity of the Staphylococcus aureus dnaA8822 mutant. Freshly prepared full growths of ...</vt:lpstr>
      <vt:lpstr>4 Decreased amount of DnaA in the Staphylococcus aureus dnaA8822 mutant cells. Exponentially growing NM1001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2024-04-26T22:48:35Z</dcterms:modified>
</cp:coreProperties>
</file>