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918B98-41D7-4B0A-949C-25E6B0CFD0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14445-F74F-4133-AC0A-CFE40C9C47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Possible pathways in the formation of advanced glycation end products (AGEs). The initial interaction between the highly reactive aldehyde group of glucose with any free amino group on proteins creates a Schiff's base, which spontaneously rearranges itself into an Amadori's product. Subsequent, slower changes (not shown) are progressively less reversible, and ultimately lead to the formation of AGEs. In addition, a variety of highly reactive carbonyl intermediates such as 3-deoxy-glucosone, glyoxal and methyl-glyoxal can be formed by glucose or Schiff's base or Amadori's product auto-oxidation, which can react again with free amino groups to form AGE products such as imidazolone, N-ε-carboxy-methyl-lysine (CML), N-ε-carboxy-ethyl-lysine (CEL), glyoxal-lysine dimer (GOLD) and methyl-glyoxal-lysine dimer (MOLD).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C00DB-3C75-4AB2-8FF4-FC0BA18D83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5.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4, September 2004, Pages 582–592,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https://doi.org/10.1016/j.cardiores.2004.05.001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Possible pathways in the formation of advanced glycation end products (AGEs). The initial interaction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Possible pathways in the formation of advanced glycation end products (AGEs). The initial interaction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2024-04-26T10:56:14Z</dcterms:modified>
</cp:coreProperties>
</file>