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5A276-9FE4-4949-9332-1B592EE233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30321-4D88-46D5-A30D-104D83478D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mean delta activity (absolute EEG power in the 1.00–4.75 Hz range, ±SE) at each midline derivation (Fpz, Fz, Cz, Pz, Oz) during the three parts of baseline (BLA, A), SWS deprivation (DEP — averaged EEG power values of the two SWS deprivation nights, B) and recovery (REC, C) nights. Each night was divided into three parts lasting, 2, 3 and 2.5 h, by two experimental awakenings (see Procedure for more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4C6CB-2A78-4778-B980-67579C78C7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737–748,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Time course of mean delta activity (absolute EEG power in the 1.00–4.75 Hz range, ±SE) at each midline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Time course of mean delta activity (absolute EEG power in the 1.00–4.75 Hz range, ±SE) at each midline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2024-04-26T19:36:46Z</dcterms:modified>
</cp:coreProperties>
</file>