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C9E743-F371-4213-8589-BA45BCA002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291E10-2FDC-4D1B-A1A6-A27943F3BD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Gray matter versus brain surface extent. Composite statistical maps showing group differences gray matter (Pearson r map according to the color bar) with the probability maps for significant differences in DFC (P = 0.001) shown overlaid in red (same as shown in white in Fig. 3). Note the highly spatially consistent relationship between gray matter density increase (shown in shades of green and yellow, same as in Fig. 4) and decreased DFC. The shapes of the regions of greatest differences between the groups for the two maps (gray matter and DFC) are very similar in inferior parietal regions, highlighting the regionally inverse relationship between the two features of brain dysmorphology in prenatal alcohol exposure. The Sylvian fissure (SF) and central sulcus (CS) are highlighted for anatomical reference.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5B6C4-1847-4A62-9EEF-1F7CB83367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856–865, </a:t>
            </a:r>
            <a:r>
              <a:rPr lang="en-US" altLang="en-US" sz="1000">
                <a:solidFill>
                  <a:srgbClr val="333333"/>
                </a:solidFill>
                <a:hlinkClick r:id="rId3"/>
              </a:rPr>
              <a:t>https://doi.org/10.1093/cercor/12.8.856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Gray matter versus brain surface extent. Composite statistical maps showing group differences gray matter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Gray matter versus brain surface extent. Composite statistical maps showing group differences gray matter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2024-04-27T03:24:59Z</dcterms:modified>
</cp:coreProperties>
</file>