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5401B8-BF87-4E20-9DEF-F30B674C1A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3A8062-4EF2-4246-8BBC-C95546F6EA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PET/CT scans of Patients 2 and 3 before (A, B) and after (A′, B′) TCZ therapy. Patient 2 (A and A′): bilateral Grade 3 carotid artery FDG uptake before TCZ (→) (A). After TCZ therapy, FDG uptake markedly decreases to Grade 1 (A′). Patient 3 (B and B′): Grade 3 FDG uptake in the abdominal aorta before TCZ (→) (B). Note the marked decrease to Grade 1 after TCZ therapy (B′).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C05E45-D3AB-45AB-88E2-5F85011C2F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r2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51, Issue 1, January 2012, Pages 151–156,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https://doi.org/10.1093/rheumatology/ker296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PET/CT scans of Patients 2 and 3 before (A, B) and after (A′, B′) TCZ therapy. Patient 2 (A and A′):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680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PET/CT scans of Patients 2 and 3 before (A, B) and after (A′, B′) TCZ therapy. Patient 2 (A and A′):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2024-05-08T18:48:46Z</dcterms:modified>
</cp:coreProperties>
</file>