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3374F6-22D6-4CBA-93F4-15E3AC67D0C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72DDC6-B6EA-43E4-8627-33F24F5B488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PET/CT scans of Patients 2 and 3 before (A, B) and after (A′, B′) TCZ therapy. Patient 2 (A and A′): bilateral Grade 3 carotid artery FDG uptake before TCZ (→) (A). After TCZ therapy, FDG uptake markedly decreases to Grade 1 (A′). Patient 3 (B and B′): Grade 3 FDG uptake in the abdominal aorta before TCZ (→) (B). Note the marked decrease to Grade 1 after TCZ therapy (B′).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British Society for Rheumatology.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504645-A742-469B-88F5-DDFF78DC248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r29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51, Issue 1, January 2012, Pages 151–156,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https://doi.org/10.1093/rheumatology/ker296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PET/CT scans of Patients 2 and 3 before (A, B) and after (A′, B′) TCZ therapy. Patient 2 (A and A′):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6801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PET/CT scans of Patients 2 and 3 before (A, B) and after (A′, B′) TCZ therapy. Patient 2 (A and A′):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2024-09-19T07:31:27Z</dcterms:modified>
</cp:coreProperties>
</file>