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31817-788A-4A49-BBBE-7E76BC5784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672465-91F1-4D9D-A21E-2E89A9F626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of dynamic modulation of interhemispheric interactions during (A) early and (B) late stage of movement preparation. (A) The rPMd has an early facilitatory effect on the lM1. Potential pathways could be either dense homotopic connections (rPMd-lPMd) or less likely the sparser rPMd to lM1 connections (Rouiller et al. 1994; Marconi et al. 2003; Boussaoud et al. 2005; Fang et al. 2008). Interneurons might be involved in rPMd-lM1 interactions, but this alternative has not been experimentally tested yet and thus is not implemented in the present model. The structural organization of rM1-lM1 connections has been shown in humans using fiber tracking (Wahl et al. 2007). Based on our and previous physiological investigations, rM1 exerts an inhibitory effect on the lM1, most likely (GABA-ergic) (di-)/(poly-)synaptically mediated along glutamatergic to γ-aminobutyric acidergic pathways (Chen 2004; Perez and Cohen 2008). (B) The decrease in IHI directed toward the right dominant hand at the end of movement preparation as demonstrated in the present and previous studies is most likely explained by a release of excitatory to inhibitory influence (Murase et al. 2004; Duque, Hummel, et al. 2005; Duque et al. 2007). The sequential organization of interhemispheric interaction with early premotor and late concerted premotor/primary motor activity supports proposed hierarchical models of cortical movement control (Grafton and Hamilton 2007; Hoshi and Tanji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F7580-686E-41F9-975E-28B270A572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1323–1331, </a:t>
            </a:r>
            <a:r>
              <a:rPr lang="en-US" altLang="en-US" sz="1000">
                <a:solidFill>
                  <a:srgbClr val="333333"/>
                </a:solidFill>
                <a:hlinkClick r:id="rId3"/>
              </a:rPr>
              <a:t>https://doi.org/10.1093/cercor/bhp196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of dynamic modulation of interhemispheric interactions during (A) early and (B) late stage of movement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Model of dynamic modulation of interhemispheric interactions during (A) early and (B) late stage of movement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2024-04-26T13:57:25Z</dcterms:modified>
</cp:coreProperties>
</file>