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982E3-FF0A-4FFF-BB5E-89E05342A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C4FF9-4AB7-42D8-94C4-A3ED9F1018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1C04F-DEFE-4F78-8F00-DC01ABC93D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2024-04-26T04:32:15Z</dcterms:modified>
</cp:coreProperties>
</file>