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BCC95A-1F15-4BC9-9E36-B6C13F129E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98C13-9465-486E-94D2-B0449FFDCF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Staining for inclusion content. Immunohistochemistry demonstrates cerebellar Purkinje neuron inclusions stain with antibodies against (A) ubiquitin, (B) 20S subunit of the proteasome, (C) Hsp40 and (D) Rad23B in the line expressing the L7CGG90EGFP constructs as well as all L7CGG90Fmr1 (data not shown)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5291A-F9F8-4426-9275-AA8AB9898C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13, 1 July 2009, Pages 2443–2451, </a:t>
            </a:r>
            <a:r>
              <a:rPr lang="en-US" altLang="en-US" sz="1000">
                <a:solidFill>
                  <a:srgbClr val="333333"/>
                </a:solidFill>
                <a:hlinkClick r:id="rId3"/>
              </a:rPr>
              <a:t>https://doi.org/10.1093/hmg/ddp182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Staining for inclusion content. Immunohistochemistry demonstrates cerebellar Purkinje neuron inclusions stain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Staining for inclusion content. Immunohistochemistry demonstrates cerebellar Purkinje neuron inclusions stain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2024-04-26T10:12:59Z</dcterms:modified>
</cp:coreProperties>
</file>