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C8971-D860-435A-95F8-97E23DDA4F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D3975-F0AA-4235-9645-411EE05C72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20796-848B-44A5-A650-A3CA4CC40C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2024-04-26T16:35:10Z</dcterms:modified>
</cp:coreProperties>
</file>