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0C808A-F4D2-4D51-A680-35B230CA88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E68C50-A4BA-4724-873C-D11318A548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Within-group activation for (A) Healthy controls, (B) adolescents with ADHD under either placebo or Fluoxetine, and (C) adolescents with ASD under either placebo or Fluoxetine for the contrast of final reversal error–probabilistic error. Axial sections showing within-group brain activation for healthy control boys, boys with ADHD under either placebo or Fluoxetine, and boys with ASD under either placebo or Fluoxetine for the contrast of final reversal error – probabilistic error. Talairach z co-ordinates are indicated for slice distance (in mm) from the intercommissural line. The right side corresponds to the right side of the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45E115-F4D0-4022-9867-9258881AF9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7, July 2015, Pages 1757–1770, </a:t>
            </a:r>
            <a:r>
              <a:rPr lang="en-US" altLang="en-US" sz="1000">
                <a:solidFill>
                  <a:srgbClr val="333333"/>
                </a:solidFill>
                <a:hlinkClick r:id="rId3"/>
              </a:rPr>
              <a:t>https://doi.org/10.1093/cercor/bht365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Within-group activation for (A) Healthy controls, (B) adolescents with ADHD under either placebo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Within-group activation for (A) Healthy controls, (B) adolescents with ADHD under either placebo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2024-05-01T21:21:58Z</dcterms:modified>
</cp:coreProperties>
</file>