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BBB012-09E8-43E7-A680-04CEB4DF9F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52A217-A325-499D-9703-13A2046A78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B773BB-21B4-4AF1-B991-ADDC6084F8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2024-04-26T15:05:10Z</dcterms:modified>
</cp:coreProperties>
</file>