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38FE55-3507-494B-AA3B-5CC2F9D740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90C29-1646-4B35-B7E9-C02A30FDDF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Valence effects. Coronal views of the group average Gain versus Loss contrast superimposed on a group-averaged structural MRI image in standard stereotactic space (t-score overlays after multiple comparisons correction at the whole-brain level, P &lt; 0.05). Both the standard trials (A) (peak x, y, z: −24, 4,−12 mm) and the boost trials (B) (peak, −8, 4, −8 mm), showed increased activity in the left and right ventral striatum. (C) Reward-related activations for each boost condition (Gains and losses) and each COMT group. Notice the reduced activation in the boost loss condition for the ValVal group. (D) BOLD time-course BOLD at the activation peak in the NAcc plotted separately for the COMT groups (left side). The difference between gain and loss boost conditions in each COMT group is shown on the right. (E) Gain versus Loss contrast for each COMT group (t-score overlays, P &lt; 0.001 uncorrected). Notice the activation in this contrast in the NAcc, ACC, and IPL in the ValVal, which is largely missing in the MetMet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4D01A-1D3F-4280-A399-FC61DF13EF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1985–1996, </a:t>
            </a:r>
            <a:r>
              <a:rPr lang="en-US" altLang="en-US" sz="1000">
                <a:solidFill>
                  <a:srgbClr val="333333"/>
                </a:solidFill>
                <a:hlinkClick r:id="rId3"/>
              </a:rPr>
              <a:t>https://doi.org/10.1093/cercor/bhp263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Valence effects. Coronal views of the group average Gain versus Loss contrast superimposed 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Valence effects. Coronal views of the group average Gain versus Loss contrast superimposed 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2024-04-26T20:41:57Z</dcterms:modified>
</cp:coreProperties>
</file>