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A6A4FF-B6AF-4393-8309-06A8341DD2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06C246-7E99-48D8-B06C-B5EE958704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Veni Creator Spiritus, Carmel Mission Ms. 2, “Antiphonary,” Ms. 308.1955.46.139, fol. 4. Permission to include image courtesy of Carmel Mission. Photo by the author.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A2AB0-1D95-44A0-A770-18D3236C02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sqtl/gdp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92, Issue 3-4, Fall-Winter 2009, Pages 365–401,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https://doi.org/10.1093/musqtl/gdp020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Veni Creator Spiritus, Carmel Mission Ms. 2, “Antiphonary,” Ms. 308.1955.46.139, fol. 4. Permission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Veni Creator Spiritus, Carmel Mission Ms. 2, “Antiphonary,” Ms. 308.1955.46.139, fol. 4. Permission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2024-04-27T01:44:57Z</dcterms:modified>
</cp:coreProperties>
</file>