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976CB9-4372-410F-8C4A-D458386B3B8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1772BA-4F47-4624-AB38-695D3BE8CD4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conceptual model for interspecies somatic cell nuclear transfer in reproductive cloning of black-footed ferrets (Mustela nigripes). (a) The first polar body and nucleus are removed from the domestic ferret oocyte. (b) Somatic cells from black-footed ferrets are expanded in the laboratory from fresh or cryopreserved stocks. (c) The somatic cell of the black-footed ferret is inserted and then fused with the domestic ferret oocyte. Oocytes have the ability to reprogram exogenous and endogenous genetic material to allow normal embryonic development. Harnessing that ability to program the nucleus to begin embryonic development is an essential step in SCNT and reproductive cloning (Gurdon and Melton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2015.This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B8BB2F-937E-4A06-85FD-6383FDBBE2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v0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106, Issue 5, September-October 2015, Pages 581–592, </a:t>
            </a:r>
            <a:r>
              <a:rPr lang="en-US" altLang="en-US" sz="1000">
                <a:solidFill>
                  <a:srgbClr val="333333"/>
                </a:solidFill>
                <a:hlinkClick r:id="rId3"/>
              </a:rPr>
              <a:t>https://doi.org/10.1093/jhered/esv041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conceptual model for interspecies somatic cell nuclear transfer in reproductive cloning of black-footed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conceptual model for interspecies somatic cell nuclear transfer in reproductive cloning of black-footed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2024-09-18T23:12:57Z</dcterms:modified>
</cp:coreProperties>
</file>