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34C6A-05D2-4F94-95AA-18E0A8D3B6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F7B0F2-A9DB-42CD-A21E-71D51FD91E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average statistical map of 50 VLBW subjects compared with the average map of 58 Control subjects. The average statistical map of 49 SGA subjects compared with the average map of 58 Control subjects. Statistical maps are overlaid on the surface reconstruction with inflated brains, right hemisphere (RH), left hemisphere (LH). Dark grey areas correspond to sulci and light grey areas correspond to gyri. Non-neocortical regions that are not part of the cortical mantle (such as corpus callosum and thalamus) have been excluded from the analysis. The brain areas with statistically significant difference between groups are shown in colour, and the colour scale shows the dynamic range of the statistically significant changes, red to yellow represents a thinning of the cortex, and full yellow corresponds to a statistical difference in cortical thickness with a P value of 0.0001. Blue represents a statistically significant thickening of the cortex; light blue corresponds to a statistical difference in cortical thickness with a P value of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80BD7-4F28-4306-B183-8E405E7FDE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11, November 2005, Pages 2588–2596, </a:t>
            </a:r>
            <a:r>
              <a:rPr lang="en-US" altLang="en-US" sz="1000">
                <a:solidFill>
                  <a:srgbClr val="333333"/>
                </a:solidFill>
                <a:hlinkClick r:id="rId3"/>
              </a:rPr>
              <a:t>https://doi.org/10.1093/brain/awh610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average statistical map of 50 VLBW subjects compared with the average map of 58 Control subjects.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average statistical map of 50 VLBW subjects compared with the average map of 58 Control subjects.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2024-04-26T07:34:13Z</dcterms:modified>
</cp:coreProperties>
</file>