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91A5E-B326-41C3-AD3E-CBB5E4BD8C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F1109-5E43-4AE0-8636-42428FBCF9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estimates of AIDS-free survival according to baseline HIV-1 DNA level (&lt;3 log10 copies/106 peripheral blood mononuclear cells (PBMCs) [A] and ⩾3 log10 copies/106 PBMCs [B]) in each stratum of the study population determined by tertiles of baseline CD4+ T cell count (A, B and C) and tertiles of baseline HIV-1 RNA level (D, E and F), in 271 patients with baseline measurements taken between 6 and 24 months after infection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AAAF2-483C-4AA3-9AE3-851C10414B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06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1, 1 July 2005, Pages 46–55,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https://doi.org/10.1086/430610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Kaplan-Meier estimates of AIDS-free survival according to baseline HIV-1 DNA level (&lt;3 log</a:t>
            </a:r>
            <a:r>
              <a:rPr lang="en-US" altLang="en-US" b="0" baseline="-25000"/>
              <a:t>10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Kaplan-Meier estimates of AIDS-free survival according to baseline HIV-1 DNA level (&lt;3 log10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2024-04-26T10:11:44Z</dcterms:modified>
</cp:coreProperties>
</file>