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BFF5AB7-607D-44E2-A62E-EED144E3399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AF9DE2C-0806-46E2-8122-45604D92261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Alignment of color blobs along ocular dominance columns. Case 2. (A) Color map, from V1 portion of Figure 3D. (B) Color map with color blobs marked by red (left eye) and green (right eye) dots. (C) Ocular dominance map (left eye minus right eye). (D) Ocular dominance maps with color dot overlay. Color blobs tend to align along center of ocular dominance columns. Arrowheads indicate color blobs on or near ocular dominance borders. Scale bar: 1 mm, applies to (A)–(D).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2007 The AuthorsThis is an Open Access article distributed under the terms of the Creative Commons Attribution-NonCommercial-NoDerivs licence (http://creativecommons.org/licenses/by-nc/3.0/) which permits non-commercial reproduction and distribution of the work, in any medium, provided the original work is not altered or transformed in any way, and that the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13CEEA7-70A3-4B96-82A4-3C57DDAF4A4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08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3, March 2008, Pages 516–533, </a:t>
            </a:r>
            <a:r>
              <a:rPr lang="en-US" altLang="en-US" sz="1000">
                <a:solidFill>
                  <a:srgbClr val="333333"/>
                </a:solidFill>
                <a:hlinkClick r:id="rId3"/>
              </a:rPr>
              <a:t>https://doi.org/10.1093/cercor/bhm081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Alignment of color blobs along ocular dominance columns. Case 2. (A) Color map, from V1 portion of Figure 3D.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8. Alignment of color blobs along ocular dominance columns. Case 2. (A) Color map, from V1 portion of Figure 3D.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2024-04-26T16:59:44Z</dcterms:modified>
</cp:coreProperties>
</file>