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0DBE0-E96B-4AE6-9417-324CFBDB77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2B0F7-0FFB-4873-B220-FFB831E95C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55325-A91C-4D81-8B44-E856B31816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2024-05-10T07:23:26Z</dcterms:modified>
</cp:coreProperties>
</file>