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2FAC58-5B83-4F80-AFDE-C02298A33F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AFD2BC-2F3B-4F21-9038-A016DB501F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D9E776-2E13-4304-AD1B-B8A19F575E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2024-09-20T19:04:19Z</dcterms:modified>
</cp:coreProperties>
</file>