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E5A1C-BED6-452A-90EC-517881B395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18562-FDE5-476C-AD6F-32AA14E13C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Cumulative incidence of (A) all deaths, (B) cardiovascular deaths, (C) major coronary events, (D) major cerebrovascular events, and (E) heart failure in patients with (red line) and without atrial fibrillation (blue line). P-value was calculated using a univariate Cox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BD1AC-3F0A-468D-A7C4-CF987938DD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9, May 2009, Pages 1128–1135, </a:t>
            </a:r>
            <a:r>
              <a:rPr lang="en-US" altLang="en-US" sz="1000">
                <a:solidFill>
                  <a:srgbClr val="333333"/>
                </a:solidFill>
                <a:hlinkClick r:id="rId3"/>
              </a:rPr>
              <a:t>https://doi.org/10.1093/eurheartj/ehp055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Cumulative incidence of (A) all deaths, (B) cardiovascular deaths, (C) major coronary events, (D) major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Cumulative incidence of (A) all deaths, (B) cardiovascular deaths, (C) major coronary events, (D) major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2024-04-26T20:30:32Z</dcterms:modified>
</cp:coreProperties>
</file>