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777D13-E410-4604-AFF6-15B69AA9EC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5ADC5E-4B6D-4DD4-A415-8F52B12917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Histoctopus zipkasae n. gen., n. sp. A. Reproductive tract of 61.6 mm ML holotype (MV F164025). Abbreviations as in Figure 3.B. Spermatophore of 73.8 mm ML male (MV F164020). Abbreviation: SR, sperm reservoir. C. Female reproductive tract of 89.3 mm ML paratype (MV F164036). Abbreviations: do, distal oviduct; o, ovary; og, oviducal gland; po, proximal oviduct. Scale bars: A = 10 mm; B = 5 mm; C = 10 mm.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Malacological Society of London,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D084EC-25C3-4330-9F59-B0198B1CCE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lus/eyp0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75, Issue 4, November 2009, Pages 323–336,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https://doi.org/10.1093/mollus/eyp027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Histoctopus zipkasae n. gen., n. sp. A. Reproductive tract of 61.6 mm ML holotype (MV F164025). Abbreviations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Histoctopus zipkasae n. gen., n. sp. A. Reproductive tract of 61.6 mm ML holotype (MV F164025). Abbreviations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2024-04-26T06:30:09Z</dcterms:modified>
</cp:coreProperties>
</file>