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D86261-0DB1-4252-B739-896A4687D3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43BC1-7A0E-4A28-9B94-E485EB6FAC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Gaussian–Hermite mode vectors ek for k= 0, 1, … , 5 and β= 12.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2004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EF613F-8D4D-4F12-9A87-28559DA9C3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4.0818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354, Issue 1, October 2004, Pages 199–211,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https://doi.org/10.1111/j.1365-2966.2004.08180.x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The Gaussian–Hermite mode vectors e</a:t>
            </a:r>
            <a:r>
              <a:rPr lang="en-US" altLang="en-US" b="0" baseline="-25000"/>
              <a:t>k</a:t>
            </a:r>
            <a:r>
              <a:rPr lang="en-US" altLang="en-US" b="0"/>
              <a:t> for k= 0, 1, … , 5 and β= 12.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2 The Gaussian–Hermite mode vectors ek for k= 0, 1, … , 5 and β= 12.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2024-05-01T21:48:08Z</dcterms:modified>
</cp:coreProperties>
</file>