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1291A-2E1F-4260-8FBA-A7F6402A3A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CF238-2E7B-4D7F-85C3-F3F7080653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Relation of capture location in km (using distance from furthest easterly capture location) to age of elk by year for cow elk captured in northern Yellowstone National Park during winters of 2000–2002.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5A31E6-E6EA-45E3-A2BA-B16B8A1DD2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BRG-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85, Issue 4, 16 August 2004, Pages 714–722, </a:t>
            </a:r>
            <a:r>
              <a:rPr lang="en-US" altLang="en-US" sz="1000">
                <a:solidFill>
                  <a:srgbClr val="333333"/>
                </a:solidFill>
                <a:hlinkClick r:id="rId3"/>
              </a:rPr>
              <a:t>https://doi.org/10.1644/BRG-131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 of capture location in km (using distance from furthest easterly capture location) to age of elk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Relation of capture location in km (using distance from furthest easterly capture location) to age of elk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2024-04-27T01:39:33Z</dcterms:modified>
</cp:coreProperties>
</file>