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1FC364-8035-4C85-BD1D-A91F2C48C0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CB5EC-DB63-4C92-A24D-D1A9AC013C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sizes of branch rate 95% CIs from analyses under the DPP (•), GMC (□), and independent rates models (×) plotted against the true branch rates. Analyses were performed on data sets with substitution rate variation generated under six different models: (a) the GMC, (b) LMCs, (c) the CPP, (d) AR-LN, (e) IR-G, and (f) uncorrelated rates generated under the Dirichlet process. For each comparison, the true branch-specific rates were binned, so that each bin contained 100 rate values and the average 95% CI range was calculated for each bin.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for Molecular Biology and Evolution.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93D9F6-177E-44C3-BAFF-E67ACBFBC0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r2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29, Issue 3, March 2012, Pages 939–955,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https://doi.org/10.1093/molbev/msr255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4. </a:t>
            </a:r>
            <a:r>
              <a:rPr lang="en-US" altLang="en-US" b="0"/>
              <a:t>The sizes of branch rate 95% CIs from analyses under the DPP (•), GMC (□), and independent rates models (×)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4. The sizes of branch rate 95% CIs from analyses under the DPP (•), GMC (□), and independent rates models (×)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2024-04-26T18:36:08Z</dcterms:modified>
</cp:coreProperties>
</file>