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BB810B-EAE8-458E-9F7E-705C0138FE7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DD2D99-77E6-4EF8-AD77-A5B20296C22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28FABA-95E1-43DC-86ED-F0045DCD00E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2024-04-26T21:58:40Z</dcterms:modified>
</cp:coreProperties>
</file>