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E49892-64DB-44CC-8F81-3AB1E88DC8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603F80-04EB-4445-B643-BC45A91EDC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EGFP-based retrotransposition assay. 293T cells were cotransfected with the EGFP-based L1 retrotransposon indicator construct pL1 RP -EGFP and hA3 expression plasmids. After 48 h, cells were subjected to puromycin (0.5 μg/ml) selection. After 8 days of puromycin selection, cells were observed by fluorescence microscopy ( A ) and subjected to flow cytometry analysis ( B ). Retrotransposition level in the absence of hA3 proteins was set as 100%. Data shown are mean ± SD; * P  &lt; 0.05, **P  &lt; 0.01, ***P  &lt; 0.001, t -test.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179A92-DEFC-4DA2-A126-3FC452A1E2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m1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35, Issue 9, 1 May 2007, Pages 2955–2964,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https://doi.org/10.1093/nar/gkm181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EGFP-based retrotransposition assay. 293T cells were cotransfected with the EGFP-based L1 retrotransposon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EGFP-based retrotransposition assay. 293T cells were cotransfected with the EGFP-based L1 retrotransposon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2024-09-20T05:14:08Z</dcterms:modified>
</cp:coreProperties>
</file>