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AD8CBB-A505-4158-BC13-6EDC3282F6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F2C815-E008-4337-815C-7F8421B0B3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EGFP-based retrotransposition assay. 293T cells were cotransfected with the EGFP-based L1 retrotransposon indicator construct pL1 RP -EGFP and hA3 expression plasmids. After 48 h, cells were subjected to puromycin (0.5 μg/ml) selection. After 8 days of puromycin selection, cells were observed by fluorescence microscopy ( A ) and subjected to flow cytometry analysis ( B ). Retrotransposition level in the absence of hA3 proteins was set as 100%. Data shown are mean ± SD; * P  &lt; 0.05, **P  &lt; 0.01, ***P  &lt; 0.001, t -test.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C24685-034D-4485-A322-E447CF09F3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9, 1 May 2007, Pages 2955–2964,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EGFP-based retrotransposition assay. 293T cells were cotransfected with the EGFP-based L1 retrotransposon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EGFP-based retrotransposition assay. 293T cells were cotransfected with the EGFP-based L1 retrotransposon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2024-05-08T13:44:30Z</dcterms:modified>
</cp:coreProperties>
</file>