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4A703F-0DD3-4327-97AE-4AB6241908A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E7E142-D0C9-44AF-95FC-7847068F47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EGFP-based retrotransposition assay. 293T cells were cotransfected with the EGFP-based L1 retrotransposon indicator construct pL1 RP -EGFP and hA3 expression plasmids. After 48 h, cells were subjected to puromycin (0.5 μg/ml) selection. After 8 days of puromycin selection, cells were observed by fluorescence microscopy ( A ) and subjected to flow cytometry analysis ( B ). Retrotransposition level in the absence of hA3 proteins was set as 100%. Data shown are mean ± SD; * P  &lt; 0.05, **P  &lt; 0.01, ***P  &lt; 0.001, t -test.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DCF766-122B-453B-A9FA-D554F7A7D3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m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35, Issue 9, 1 May 2007, Pages 2955–2964,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https://doi.org/10.1093/nar/gkm181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EGFP-based retrotransposition assay. 293T cells were cotransfected with the EGFP-based L1 retrotransposon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EGFP-based retrotransposition assay. 293T cells were cotransfected with the EGFP-based L1 retrotransposon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2024-09-19T06:11:35Z</dcterms:modified>
</cp:coreProperties>
</file>