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AC092A-D8DA-498E-835C-7BC57BD885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DF0F7B-E93F-463F-B894-83AE0A2573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Changes in relative water contents (RWC, A), chlorophyll contents (B), and the ratio of Chl a to Chl b (Chl a/b) (C) under salt stress, and chlorophyll contents without salt treatment in the WT and the ascorbate-deficiency vtc-1 mutant of Arabidopsis (D). After growing for 5 weeks, the Arabidopsis seedlings were irrigated with 200 mM NaCl for 12, 24, and 48 h, and the fully expanded leaves were collected for the measurement of RWC and chlorophyll contents. Mean values and SE were calculated from five independent experiments. Within each set of experiments, bars with different letters were significantly different at the 0.05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F83BE-807F-4CAB-962D-5AB4D019591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Changes in photosynthetic rate (Photo., A), stomatal conductance (gs, B), and intercellular CO2 concentration (Ci, C) in the WT and vtc-1 mutant of Arabidopsis. After growing for 5 weeks, the Arabidopsis seedlings were treated as described in Fig. 1. Mean values and SE were calculated from five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F83BE-807F-4CAB-962D-5AB4D019591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Photosystem II functions in the WT and vtc-1 mutant of Arabidopsis under salt stress. After growing for 5 weeks, the Arabidopsis seedlings were treated as described in Fig. 1. The maximal efficiency of PSII photochemistry (Fv/Fm, A), the efficiency of excitation capture by open PSII reaction centres (\batchmode \documentclass[fleqn,10pt,legalpaper]{article} \usepackage{amssymb} \usepackage{amsfonts} \usepackage{amsmath} \pagestyle{empty} \begin{document} \(F_{\mathrm{v}}{^\prime}/F_{\mathrm{m}}{^\prime},\) \end{document} B), the photochemical quenching coefficient (qP, C), the actual PSII efficiency (ΦPSII, D), and the non-photochemical quenching (NPQ, E) were measured according to the Materials and methods. PAR was approximately 140 μmol photons m−2 s−1 in the measure of \batchmode \documentclass[fleqn,10pt,legalpaper]{article} \usepackage{amssymb} \usepackage{amsfonts} \usepackage{amsmath} \pagestyle{empty} \begin{document} \(F_{\mathrm{v}}{^\prime}/F_{\mathrm{m}}{^\prime}\) \end{document} and NPQ. Mean values and SE were calculated from five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F83BE-807F-4CAB-962D-5AB4D019591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Effects of exogenous ascorbate on the maximal efficiency of PSII photochemistry in the WT and vtc-1 mutant of Arabidopsis under salt stress. One week before salt treatment, 20 mM ascorbate was dissolved into half-strength Hoagland solution to water Arabidopsis. During the salt treatment experiment, 20 mM ascorbate was also added to the solution used above. After salt treatment for 48 h, Fv/Fm was measured according to the Materials and methods. Mean values and SE were calculated from five independent experiments. Within each set of experiments, bars with different letters were significantly different at the 0.05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F83BE-807F-4CAB-962D-5AB4D019591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Changes in H2O2 contents (A), total ascorbate contents (B), ratio of reduced to total ascorbate contents (C), and glutatione contents (D) in the WT and vtc-1 mutant of Arabidopsis under salt stress. After growing for 5 weeks, the Arabidopsis seedlings were treated as described in Fig. 1. The contents of H2O2, ascorbate, and glutathione were expressed on the basis of dry weight. Mean values and SE were calculated from five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F83BE-807F-4CAB-962D-5AB4D019591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Changes in relative activities of GR (A), MDAR (B), and DHAR (C) in the ascorbate–glutathione cycle, in the WT and vtc-1 mutant of Arabidopsis under salt stress. After growing for 5 weeks, the Arabidopsis seedlings were treated as described in Fig. 1. Mean values and SE were calculated from five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FF83BE-807F-4CAB-962D-5AB4D0195915}"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i3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i3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i3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i3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i30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i30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56, Issue 422, December 2005, Pages 3041–3049, </a:t>
            </a:r>
            <a:r>
              <a:rPr lang="en-US" altLang="en-US" sz="1000">
                <a:solidFill>
                  <a:srgbClr val="333333"/>
                </a:solidFill>
                <a:hlinkClick r:id="rId3"/>
              </a:rPr>
              <a:t>https://doi.org/10.1093/jxb/eri301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Changes in relative water contents (RWC, A), chlorophyll contents (B), and the ratio of Chl a to Chl b (Chl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46500" y="1371600"/>
            <a:ext cx="16615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56, Issue 422, December 2005, Pages 3041–3049, </a:t>
            </a:r>
            <a:r>
              <a:rPr lang="en-US" altLang="en-US" sz="1000">
                <a:solidFill>
                  <a:srgbClr val="333333"/>
                </a:solidFill>
                <a:hlinkClick r:id="rId3"/>
              </a:rPr>
              <a:t>https://doi.org/10.1093/jxb/eri301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Changes in photosynthetic rate (Photo., A), stomatal conductance (g</a:t>
            </a:r>
            <a:r>
              <a:rPr lang="en-US" altLang="en-US" b="0" baseline="-25000"/>
              <a:t>s,</a:t>
            </a:r>
            <a:r>
              <a:rPr lang="en-US" altLang="en-US" b="0"/>
              <a:t> B), and intercellular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0858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56, Issue 422, December 2005, Pages 3041–3049, </a:t>
            </a:r>
            <a:r>
              <a:rPr lang="en-US" altLang="en-US" sz="1000">
                <a:solidFill>
                  <a:srgbClr val="333333"/>
                </a:solidFill>
                <a:hlinkClick r:id="rId3"/>
              </a:rPr>
              <a:t>https://doi.org/10.1093/jxb/eri301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Photosystem II functions in the WT and vtc-1 mutant of Arabidopsis under salt stress. After growing for 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98900" y="1371600"/>
            <a:ext cx="13575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56, Issue 422, December 2005, Pages 3041–3049, </a:t>
            </a:r>
            <a:r>
              <a:rPr lang="en-US" altLang="en-US" sz="1000">
                <a:solidFill>
                  <a:srgbClr val="333333"/>
                </a:solidFill>
                <a:hlinkClick r:id="rId3"/>
              </a:rPr>
              <a:t>https://doi.org/10.1093/jxb/eri301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Effects of exogenous ascorbate on the maximal efficiency of PSII photochemistry in the WT and vtc-1 mutant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783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56, Issue 422, December 2005, Pages 3041–3049, </a:t>
            </a:r>
            <a:r>
              <a:rPr lang="en-US" altLang="en-US" sz="1000">
                <a:solidFill>
                  <a:srgbClr val="333333"/>
                </a:solidFill>
                <a:hlinkClick r:id="rId3"/>
              </a:rPr>
              <a:t>https://doi.org/10.1093/jxb/eri301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Changes in H</a:t>
            </a:r>
            <a:r>
              <a:rPr lang="en-US" altLang="en-US" b="0" baseline="-25000"/>
              <a:t>2</a:t>
            </a:r>
            <a:r>
              <a:rPr lang="en-US" altLang="en-US" b="0"/>
              <a:t>O</a:t>
            </a:r>
            <a:r>
              <a:rPr lang="en-US" altLang="en-US" b="0" baseline="-25000"/>
              <a:t>2</a:t>
            </a:r>
            <a:r>
              <a:rPr lang="en-US" altLang="en-US" b="0"/>
              <a:t> contents (A), total ascorbate contents (B), ratio of reduced to total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46500" y="1371600"/>
            <a:ext cx="166150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56, Issue 422, December 2005, Pages 3041–3049, </a:t>
            </a:r>
            <a:r>
              <a:rPr lang="en-US" altLang="en-US" sz="1000">
                <a:solidFill>
                  <a:srgbClr val="333333"/>
                </a:solidFill>
                <a:hlinkClick r:id="rId3"/>
              </a:rPr>
              <a:t>https://doi.org/10.1093/jxb/eri301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Changes in relative activities of GR (A), MDAR (B), and DHAR (C) in the ascorbate–glutathione cycle,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5793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Changes in relative water contents (RWC, A), chlorophyll contents (B), and the ratio of Chl a to Chl b (Chl ...</vt:lpstr>
      <vt:lpstr>Fig. 2. Changes in photosynthetic rate (Photo., A), stomatal conductance (gs, B), and intercellular ...</vt:lpstr>
      <vt:lpstr>Fig. 3. Photosystem II functions in the WT and vtc-1 mutant of Arabidopsis under salt stress. After growing for 5 ...</vt:lpstr>
      <vt:lpstr>Fig. 4. Effects of exogenous ascorbate on the maximal efficiency of PSII photochemistry in the WT and vtc-1 mutant of ...</vt:lpstr>
      <vt:lpstr>Fig. 5. Changes in H2O2 contents (A), total ascorbate contents (B), ratio of reduced to total ...</vt:lpstr>
      <vt:lpstr>Fig. 6. Changes in relative activities of GR (A), MDAR (B), and DHAR (C) in the ascorbate–glutathione cycle,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2024-05-01T21:41:39Z</dcterms:modified>
</cp:coreProperties>
</file>