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BB8AA0-5C0F-4755-AA09-1BA01A048E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9C1C2-4676-4215-BF21-5A7EAF6CC6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World population and atmospheric concentrations of major greenhouse gases since the beginning of the Agricultural Revolution about 10 000 years ago until the present (left), with a magnified timescale for the period after the beginning of the Industrial Revolution (right). Code, data, data sources, calculation of the rates of change and additional configurations of the figure are available at https://dx.doi.org/10.6084/m9.figshare.4029369.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China Science Publishing &amp; Media Ltd. All rights reserved. For permissions, please e-mail: journals.permissions@oup.comThis is an Open Access article distributed under the terms of the Creative Commons Attribution License (http://creativecommons.org/licenses/by/4.0/),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04BE8-AE59-4E1E-9F2F-4ECA827C1B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sr/nww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Natl Sci Rev</a:t>
            </a:r>
            <a:r>
              <a:rPr lang="en-US" altLang="en-US" sz="1000">
                <a:solidFill>
                  <a:srgbClr val="333333"/>
                </a:solidFill>
              </a:rPr>
              <a:t>, Volume 3, Issue 4, December 2016, Pages 397–398, </a:t>
            </a:r>
            <a:r>
              <a:rPr lang="en-US" altLang="en-US" sz="1000">
                <a:solidFill>
                  <a:srgbClr val="333333"/>
                </a:solidFill>
                <a:hlinkClick r:id="rId3"/>
              </a:rPr>
              <a:t>https://doi.org/10.1093/nsr/nww094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World population and atmospheric concentrations of major greenhouse gases since the beginning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494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World population and atmospheric concentrations of major greenhouse gases since the beginning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2024-04-26T11:32:46Z</dcterms:modified>
</cp:coreProperties>
</file>