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15072-134C-496C-97E3-2C6E406F3A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61A7C-0FB1-417F-86CD-F4DDF09726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Age- and gender-corrected calculation of the intimal–media thickness (IMT) according to the Heinz Nixdorf Recall study. Men (left panel) and women (right panel). The 25th, 50th, 75th, and to 90th percentiles values are shown as black, blue, red, and orange lines, respectively. The green marker on the abscissa's line shows the IMT 25th percentile for a man aged 55 years (left panel) and the IMT 25th percentile for a woman aged 65 years. (Courtesy of the Nixdorff Recall study).63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CDCEF-5E09-44E3-A000-C163199313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14, Issue 5, May 2013, Pages 401–416, </a:t>
            </a:r>
            <a:r>
              <a:rPr lang="en-US" altLang="en-US" sz="1000">
                <a:solidFill>
                  <a:srgbClr val="333333"/>
                </a:solidFill>
                <a:hlinkClick r:id="rId3"/>
              </a:rPr>
              <a:t>https://doi.org/10.1093/ehjci/jes297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Age- and gender-corrected calculation of the intimal–media thickness (IMT) according to the Heinz Nixdorf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Age- and gender-corrected calculation of the intimal–media thickness (IMT) according to the Heinz Nixdorf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2024-04-27T01:17:05Z</dcterms:modified>
</cp:coreProperties>
</file>