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B5FFD-AAFB-4F6E-8A98-E8B4051FC0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17363-9AF2-4402-8BDF-A4C166B31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SERT-ir pericellular arrays in macaque. Scale bar = 25 μm. Background cells are labeled with a methyl-green counterstain.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0DD6D-5115-4160-9D22-7C53714383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584–597,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SERT-ir pericellular arrays in macaque. Scale bar = 25 μm. Background cells are labeled with a methyl-green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SERT-ir pericellular arrays in macaque. Scale bar = 25 μm. Background cells are labeled with a methyl-green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2024-04-27T04:45:33Z</dcterms:modified>
</cp:coreProperties>
</file>