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92DE9-891B-4A6B-B857-CB3BCEEF8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DCC0C3-2D97-4CBC-BB98-CD0B62A19F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Connecticut prescription monitoring program informational materials (source: http://www.ct.gov/dcp).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EA405-1225-44F2-9365-32E53AF484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2.0145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2012, Pages 1314–1323,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https://doi.org/10.1111/j.1526-4637.2012.01452.x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Connecticut prescription monitoring program informational materials (source: http://www.ct.gov/dcp).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Connecticut prescription monitoring program informational materials (source: http://www.ct.gov/dcp).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2024-04-26T08:26:24Z</dcterms:modified>
</cp:coreProperties>
</file>