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63C73E1-96E4-420A-9E28-8A70BC3F97C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28DC726-D866-4B32-9AE6-051AA57F350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Laminar distribution of calbindin positive neurons in superior temporal cortices. (A) Laminar density distribution; (B) normalized laminar density.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2005;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FC756D9-D157-4086-A8B5-235A7C6F862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i01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9, September 2005, Pages 1356–1370,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https://doi.org/10.1093/cercor/bhi018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Laminar distribution of calbindin positive neurons in superior temporal cortices. (A) Laminar density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Laminar distribution of calbindin positive neurons in superior temporal cortices. (A) Laminar density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2024-09-20T03:13:03Z</dcterms:modified>
</cp:coreProperties>
</file>