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1C0E88-E9C7-4F78-A077-071790808F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FBDCA7-EDF7-41EC-9A0B-BF8354E0E5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Laminar distribution of calbindin positive neurons in superior temporal cortices. (A) Laminar density distribution; (B) normalized laminar density.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57B5C0-5D00-42B2-9CE4-7F65A269DA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1356–1370,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Laminar distribution of calbindin positive neurons in superior temporal cortices. (A) Laminar density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Laminar distribution of calbindin positive neurons in superior temporal cortices. (A) Laminar density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2024-09-19T05:32:25Z</dcterms:modified>
</cp:coreProperties>
</file>