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C73E1-96E4-420A-9E28-8A70BC3F9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8DC726-D866-4B32-9AE6-051AA57F35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distribution of calbindin positive neurons in superior temporal cortices. (A) Laminar density distribution; (B) normalized laminar density.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756D9-D157-4086-A8B5-235A7C6F86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Laminar distribution of calbindin positive neurons in superior temporal cortices. (A) Laminar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Laminar distribution of calbindin positive neurons in superior temporal cortices. (A) Laminar density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2024-09-20T03:13:03Z</dcterms:modified>
</cp:coreProperties>
</file>