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CD0464-F17E-4D1B-9359-515942DB56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D6813-FD2B-48A3-AD71-F54B8CB6D6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Scalp distribution of the difference wave of interest following S2 (instructed change − free change). Maxima over central–parietal electrodes are consistent with the interaction effect shown in Figure 3 being driven by a modulation of the P300.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91DE3-9C1C-4245-A300-68BC5A47F2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2352–2360,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Scalp distribution of the difference wave of interest following S2 (instructed change − free change). Maxima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Scalp distribution of the difference wave of interest following S2 (instructed change − free change). Maxima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2024-04-26T14:15:33Z</dcterms:modified>
</cp:coreProperties>
</file>