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D3BFAA-C668-4C4D-AF46-8C09A41FB15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4B5563-328D-4162-A042-B3978B0CE6D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Phylogenetic tree showing with dashed lines the diapsid and anapsid placements of Testudines (turtles) favored by Rieppel and Reisz (1999) and Lee (2001), respectively, relative to most parsimonious relationships (solid lines) upon which these authors and the consensus data agree. Taxa in grey are neither diapsid nor anapsid.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Society of Systematic Biologists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D4724D-3098-4779-8387-48A232F1B5D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80/10635150601115624" TargetMode="External" /><Relationship Id="rId4" Type="http://schemas.openxmlformats.org/officeDocument/2006/relationships/image" Target="../media/image1.png" /><Relationship Id="rId5" Type="http://schemas.openxmlformats.org/officeDocument/2006/relationships/image" Target="../media/image2.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Syst Biol</a:t>
            </a:r>
            <a:r>
              <a:rPr lang="en-US" altLang="en-US" sz="1000">
                <a:solidFill>
                  <a:srgbClr val="333333"/>
                </a:solidFill>
              </a:rPr>
              <a:t>, Volume 56, Issue 1, February 2007, Pages 125–129, </a:t>
            </a:r>
            <a:r>
              <a:rPr lang="en-US" altLang="en-US" sz="1000">
                <a:solidFill>
                  <a:srgbClr val="333333"/>
                </a:solidFill>
                <a:hlinkClick r:id="rId3"/>
              </a:rPr>
              <a:t>https://doi.org/10.1080/10635150601115624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Phylogenetic tree showing with dashed lines the diapsid and anapsid placements of Testudines (turtles)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51100" y="1371600"/>
            <a:ext cx="423273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Phylogenetic tree showing with dashed lines the diapsid and anapsid placements of Testudines (turtles)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2024-04-26T23:37:33Z</dcterms:modified>
</cp:coreProperties>
</file>