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8A7291-9A58-46A4-8D44-9C70881962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64858E-758D-43B7-9A91-B0D5BB63C4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FLAG-tagged exogenous MVP to endogenous MVP. (A) Total homogenate from cerebral cortex was compared with total lysate from FLAG-MVP–transfected HEK 293T cells as well as with an anti-FLAG IP from transfected cells. Note that FLAG-MVP is expressed in the transfected cells, and the FLAG-immunoprecipated sample is recognized by anti-MVP. The exogenous MVP band runs higher as compared with endogenous MVP due to the 11 amino acid FLAG tag. ERK2 was used to determine protein loading. (B–D) Cortical cultures were transfected with FLAG-MVP, and probed with anti-MVP (green) and anti-FLAG (red). (B′–D′) The selected neurite is magnified to show extensive colocalization of transfected FLAG-MVP with endogenous MVP. Immunoreactivity to FLAG epitope was not detected in non-transfected cultures or with secondary antibody alone (data not shown). Scale bars: (B′) 2 μm, applies to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A7A484-5D92-4AB8-8ABB-5D38D97BA1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1666–1677, </a:t>
            </a:r>
            <a:r>
              <a:rPr lang="en-US" altLang="en-US" sz="1000">
                <a:solidFill>
                  <a:srgbClr val="333333"/>
                </a:solidFill>
                <a:hlinkClick r:id="rId3"/>
              </a:rPr>
              <a:t>https://doi.org/10.1093/cercor/bhn203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FLAG-tagged exogenous MVP to endogenous MVP. (A) Total homogenate from cerebral cortex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of FLAG-tagged exogenous MVP to endogenous MVP. (A) Total homogenate from cerebral cortex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2024-04-26T04:02:53Z</dcterms:modified>
</cp:coreProperties>
</file>