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9EDD11-0EC6-4081-8100-4A58371BB4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189AD-3260-47AB-866B-45854906E4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Definitions of the time periods employed in the study. Day 1 was defined as the day of the first egg. Prefertile period extended from the time of tagging to day −4 (5 days before the first egg), nest-building period was from day −4 to day 0 (the day before the first egg), egg-laying period was from day 1 to the day of penultimate egg (day 2 or 3 depending on clutch size), and incubation period started after that. Nest-building and egg-laying periods were considered the fertile period of the female.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B7B47-E0D1-4DA4-AF3A-0A497B3E43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time spent off territory (a) and foray rates (b) by females and males. The lines indicate medians, boxes indicate the quartiles, the whiskers 95% confidence intervals, and the asterisk and circles indicate outliers for females and males,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B7B47-E0D1-4DA4-AF3A-0A497B3E43B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Intrusion and solicitation rates. Boxplots as in Figure 2, except that asterisks and circles indicate outliers for the intrusion and solicitation rates,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B7B47-E0D1-4DA4-AF3A-0A497B3E43B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Schematics of 2 neighborhoods (a, b) where the tagged birds lived in 2009. Shaded territories, are where the pair was tagged (male–female). The shaded arrows denote single-male forays into neighboring territories when the female on that territory was fertile. The open arrow denotes that the female was not fertile during the single-male forays. The thickness of the arrow is correlated with foray rate.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B7B47-E0D1-4DA4-AF3A-0A497B3E43B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r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r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eheco/arr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eheco/arr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44–50,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Definitions of the time periods employed in the study. Day 1 was defined as the day of the first egg.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056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44–50,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Proportion of time spent off territory (a) and foray rates (b) by females and males. The lines indicate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77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44–50,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Intrusion and solicitation rates. Boxplots as in Figure 2, except that asterisks and circles indicate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450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23, Issue 1, January-February 2012, Pages 44–50,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https://doi.org/10.1093/beheco/arr147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Schematics of 2 neighborhoods (a, b) where the tagged birds lived in 2009. Shaded territories, are where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3524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Definitions of the time periods employed in the study. Day 1 was defined as the day of the first egg. ...</vt:lpstr>
      <vt:lpstr>Figure 2 Proportion of time spent off territory (a) and foray rates (b) by females and males. The lines indicate ...</vt:lpstr>
      <vt:lpstr>Figure 3 Intrusion and solicitation rates. Boxplots as in Figure 2, except that asterisks and circles indicate ...</vt:lpstr>
      <vt:lpstr>Figure 4 Schematics of 2 neighborhoods (a, b) where the tagged birds lived in 2009. Shaded territories, are where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2024-04-27T00:17:04Z</dcterms:modified>
</cp:coreProperties>
</file>