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751CF2-4C75-4D39-9949-7A9ED54577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E15F6A-D101-467D-B0BC-0A4107C2C1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Post mortem tissue depletions in the OFC and lateral PFC at a range of time points after selective serotonergic lesions within the PFC: a, 2 unilaterally lesioned marmosets assessed at 2 weeks postoperatively; b, 4 bilaterally lesioned marmosets (reported in Experiment 1) assessed an average of 3.4 months postoperatively; c, 4 bilaterally lesioned marmosets assessed at 6 months postoperatively (Walker S. C., Mikheenho Y. P., Argyle L. D., Robbins T. W., and Roberts A. C. unpublished data); d, 8 bilaterally lesioned marmosets assessed an average of 11 months postoperatively (current experiment). All lesions used the same methods (as described in the present study). At all time points, the OFC and lateral PFC were the only regions showing significant depletion (P &lt; 0.05). The gray region indicates the range of times in which behavioral testing was completed, postoperatively, in the current study (mean completion time, 6 weeks postoperatively).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4941C2-EB9D-4DE6-A4DA-C8349F60F3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18–27, </a:t>
            </a:r>
            <a:r>
              <a:rPr lang="en-US" altLang="en-US" sz="1000">
                <a:solidFill>
                  <a:srgbClr val="333333"/>
                </a:solidFill>
                <a:hlinkClick r:id="rId3"/>
              </a:rPr>
              <a:t>https://doi.org/10.1093/cercor/bhj120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Post mortem tissue depletions in the OFC and lateral PFC at a range of time points after selective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Post mortem tissue depletions in the OFC and lateral PFC at a range of time points after selective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2024-04-26T08:19:35Z</dcterms:modified>
</cp:coreProperties>
</file>