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A7F1D-EC8B-4625-B9C9-A6CCEAD8EB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18F02-0068-4B2C-AFFD-08C83862B2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5502EB-9E36-4E7F-8FB8-A03906723C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2024-04-26T14:50:08Z</dcterms:modified>
</cp:coreProperties>
</file>