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914F3-2A65-4CB9-AD34-3BD1CFE9C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73FD2-FBF1-4BEF-B871-024379A318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 of action of levosimendan. Calcium binding to the N-terminal module of troponin C (e.g. during systole) exposes a hydrophobic binding pocket for levosimendan. The binding of levosimendan to troponin C helps stabilize the binding of calcium to troponin C, thereby prolonging calcium binding for a short period of time. In the absence of calcium (e.g. during diastole), the levosimendan binding pocket is not exposed thereby preventing the binding of levosimendan.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7B646-2963-4A7B-A9DA-46EFD5895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16, August 2006, Pages 1908–1920,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Mechanism of action of levosimendan. Calcium binding to the N-terminal module of troponin C (e.g.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Mechanism of action of levosimendan. Calcium binding to the N-terminal module of troponin C (e.g.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2024-04-26T17:16:28Z</dcterms:modified>
</cp:coreProperties>
</file>