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1720E5-3406-43E9-A834-EA9D45EADF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37D568-8FB9-4C17-BFF7-24CD24DF98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Profitability of capturing flightless snow geese for polar bears weighing 125 (A) or 235 kg (B). The initial distance from flightless geese and polar bear speed influence the time required to capture a goose, whereas polar bear mass and speed influence the inefficiency threshold (chase duration beyond which energy expenditures exceed energy gains from consuming a 667.4 kcal goose). Chases that are shorter in duration than the inefficiency threshold are coloured in blue (resulting in a net energy surplus for polar bears). Note that because geese are capable of running at 2 m/s (or 7.2 km/h), bears are incapable of capturing geese when moving slower than this speed. Areas to the right of the white dashed lines are extrapolations outside the range of data, but are pictured for comparison with extrapolations in previous studies.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Author 2016. Published by Oxford University Press and the Society for Experimental Biology.This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830979-56D3-45A8-A7AD-5876703BDA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onphys/cow0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Conserv Physiol</a:t>
            </a:r>
            <a:r>
              <a:rPr lang="en-US" altLang="en-US" sz="1000">
                <a:solidFill>
                  <a:srgbClr val="333333"/>
                </a:solidFill>
              </a:rPr>
              <a:t>, Volume 4, Issue 1, 2016, cow045, </a:t>
            </a:r>
            <a:r>
              <a:rPr lang="en-US" altLang="en-US" sz="1000">
                <a:solidFill>
                  <a:srgbClr val="333333"/>
                </a:solidFill>
                <a:hlinkClick r:id="rId3"/>
              </a:rPr>
              <a:t>https://doi.org/10.1093/conphys/cow045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Profitability of capturing flightless snow geese for polar bears weighing 125 (A) or 235 kg (B). The initial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Profitability of capturing flightless snow geese for polar bears weighing 125 (A) or 235 kg (B). The initial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2024-04-26T12:19:36Z</dcterms:modified>
</cp:coreProperties>
</file>