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8A6E84-603D-43CA-A69D-20162A4EFF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5D6A7F-BE7D-49BF-9CD4-85FCA5F15A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Externalization of annexin A5 in neonatal and adult cardiomyocytes during apoptosis. Intact cells were incubated with antiannexin A5, Hoechst 33342 and propidium iodide before fixation then incubated with secondary antibody. (A) Typical fields showing external localization of annexin A5 in neonatal control cardiomyocytes (a), after 30 min (b), and 4 h (c) of 0.6 μM ST treatment and corresponding nuclei (d, e, f). Bar: 50 μm. (B) Typical fields showing external localization of annexin A5 in neonatal control cardiomyocytes (a), after 30 min (b), and 4 h (c) of H2O2 treatment and corresponding nuclei (d, e, f). Bar: 50 μm. (C) Typical fields showing external localization of annexin A5 in adult control cardiomyocytes (a), after 4 h of H2O2 treatment (b), and 3 h of ceramide treatment (c) and corresponding nuclei (d, e, f). Bar: 20 μm. (D) Time course of annexin A5 externalization after ST or H202 treatment (n=7 wells obtained from five separate experiments for each condition). Percentages of spontaneous annexin A5-positive cardiomyocytes under control conditions remained similar whatever the incubation time. They were represented at the zero time. **p≤0.01, ***p≤0.001 significant from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0B7A4-562C-49E4-B8EB-5237BF13C0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08.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64, Issue 3, December 2004, Pages 496–506, </a:t>
            </a:r>
            <a:r>
              <a:rPr lang="en-US" altLang="en-US" sz="1000">
                <a:solidFill>
                  <a:srgbClr val="333333"/>
                </a:solidFill>
                <a:hlinkClick r:id="rId3"/>
              </a:rPr>
              <a:t>https://doi.org/10.1016/j.cardiores.2004.08.003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Externalization of annexin A5 in neonatal and adult cardiomyocytes during apoptosis. Intact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Externalization of annexin A5 in neonatal and adult cardiomyocytes during apoptosis. Intact cells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2024-04-26T04:47:13Z</dcterms:modified>
</cp:coreProperties>
</file>