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9A784C-D31F-4722-BAF4-EEEFB5F9EA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22FAE1-43A4-4C2F-8CBF-E8F9284AB1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survival curve of patients discharged alive after severe acute kidney injury necessitating renal replacement therapy.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D160B6-0B36-4B1E-AE90-B647F8AD96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survival curve of patients with or without pre-existing extrarenal comorbidity.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D160B6-0B36-4B1E-AE90-B647F8AD963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survival curve of surgical and medical patients.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D160B6-0B36-4B1E-AE90-B647F8AD963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survival curve of patients with complete or partial renal recovery.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D160B6-0B36-4B1E-AE90-B647F8AD9630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n1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dt/gfn1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ndt/gfn1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ndt/gfn1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23, Issue 7, July 2008, Pages 2235–2241,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https://doi.org/10.1093/ndt/gfn182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Kaplan–Meier survival curve of patients discharged alive after severe acute kidney injury necessitating renal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768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23, Issue 7, July 2008, Pages 2235–2241,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https://doi.org/10.1093/ndt/gfn182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Kaplan–Meier survival curve of patients with or without pre-existing extrarenal comorbidity.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55800" y="1371600"/>
            <a:ext cx="524435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23, Issue 7, July 2008, Pages 2235–2241,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https://doi.org/10.1093/ndt/gfn182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Kaplan–Meier survival curve of surgical and medical patients.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05000" y="1371600"/>
            <a:ext cx="534438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23, Issue 7, July 2008, Pages 2235–2241,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https://doi.org/10.1093/ndt/gfn182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Kaplan–Meier survival curve of patients with complete or partial renal recovery.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55800" y="1371600"/>
            <a:ext cx="523036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 1 Kaplan–Meier survival curve of patients discharged alive after severe acute kidney injury necessitating renal ...</vt:lpstr>
      <vt:lpstr>Fig. 2 Kaplan–Meier survival curve of patients with or without pre-existing extrarenal comorbidity.
</vt:lpstr>
      <vt:lpstr>Fig. 3 Kaplan–Meier survival curve of surgical and medical patients.
</vt:lpstr>
      <vt:lpstr>Fig. 4 Kaplan–Meier survival curve of patients with complete or partial renal recovery.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2024-04-26T21:02:23Z</dcterms:modified>
</cp:coreProperties>
</file>